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29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61" r:id="rId3"/>
    <p:sldId id="263" r:id="rId4"/>
    <p:sldId id="264" r:id="rId5"/>
    <p:sldId id="334" r:id="rId6"/>
    <p:sldId id="305" r:id="rId7"/>
    <p:sldId id="290" r:id="rId8"/>
    <p:sldId id="304" r:id="rId9"/>
    <p:sldId id="335" r:id="rId10"/>
    <p:sldId id="336" r:id="rId11"/>
    <p:sldId id="337" r:id="rId12"/>
    <p:sldId id="338" r:id="rId13"/>
    <p:sldId id="340" r:id="rId14"/>
    <p:sldId id="342" r:id="rId15"/>
    <p:sldId id="347" r:id="rId16"/>
    <p:sldId id="344" r:id="rId17"/>
    <p:sldId id="343" r:id="rId18"/>
    <p:sldId id="339" r:id="rId19"/>
    <p:sldId id="346" r:id="rId20"/>
    <p:sldId id="348" r:id="rId21"/>
    <p:sldId id="341" r:id="rId22"/>
    <p:sldId id="349" r:id="rId23"/>
    <p:sldId id="350" r:id="rId24"/>
    <p:sldId id="352" r:id="rId25"/>
    <p:sldId id="356" r:id="rId26"/>
    <p:sldId id="355" r:id="rId27"/>
    <p:sldId id="357" r:id="rId28"/>
    <p:sldId id="353" r:id="rId29"/>
    <p:sldId id="351" r:id="rId30"/>
    <p:sldId id="354" r:id="rId31"/>
    <p:sldId id="358" r:id="rId32"/>
    <p:sldId id="359" r:id="rId33"/>
    <p:sldId id="360" r:id="rId34"/>
    <p:sldId id="361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3" autoAdjust="0"/>
    <p:restoredTop sz="90015" autoAdjust="0"/>
  </p:normalViewPr>
  <p:slideViewPr>
    <p:cSldViewPr snapToGrid="0">
      <p:cViewPr varScale="1">
        <p:scale>
          <a:sx n="55" d="100"/>
          <a:sy n="55" d="100"/>
        </p:scale>
        <p:origin x="90" y="642"/>
      </p:cViewPr>
      <p:guideLst/>
    </p:cSldViewPr>
  </p:slideViewPr>
  <p:outlineViewPr>
    <p:cViewPr>
      <p:scale>
        <a:sx n="33" d="100"/>
        <a:sy n="33" d="100"/>
      </p:scale>
      <p:origin x="0" y="-120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45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978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79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19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4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98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14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45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7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60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3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381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834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01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37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365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006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24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671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592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696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9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208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472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214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613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514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09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55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0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86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41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9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27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qufaculty.qu.edu.qa/rbrown/projects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rbrown@qu.edu.qa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538" y="5033640"/>
            <a:ext cx="77724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monnet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module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Doha courses on European union law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WRITING</a:t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RAFAEL BROWN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Syllabus Overview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1: Understand Policy Briefs and Start Thinking of a Policy Problem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2: How to Write a Policy Brief, Create a Template, Support with Research</a:t>
            </a:r>
          </a:p>
        </p:txBody>
      </p:sp>
    </p:spTree>
    <p:extLst>
      <p:ext uri="{BB962C8B-B14F-4D97-AF65-F5344CB8AC3E}">
        <p14:creationId xmlns:p14="http://schemas.microsoft.com/office/powerpoint/2010/main" val="79692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1915295"/>
            <a:ext cx="8788088" cy="30714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Teaching Methods: Active Learning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Socratic Method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Flipped Classroom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6539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class deliverable?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8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(2-4 pages, 700-1000 words)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8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April 13, 2021</a:t>
            </a:r>
            <a:endParaRPr lang="en-US" sz="4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4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policy? </a:t>
            </a:r>
          </a:p>
        </p:txBody>
      </p:sp>
    </p:spTree>
    <p:extLst>
      <p:ext uri="{BB962C8B-B14F-4D97-AF65-F5344CB8AC3E}">
        <p14:creationId xmlns:p14="http://schemas.microsoft.com/office/powerpoint/2010/main" val="4733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192215"/>
            <a:ext cx="8788088" cy="307144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8000" dirty="0" smtClean="0"/>
              <a:t>what policymakers choose to do</a:t>
            </a:r>
            <a:endParaRPr lang="en-US" sz="8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192215"/>
            <a:ext cx="8788088" cy="307144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1500" dirty="0" smtClean="0"/>
              <a:t>plan of action</a:t>
            </a:r>
            <a:endParaRPr lang="en-US" sz="1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192215"/>
            <a:ext cx="8788088" cy="307144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6000" dirty="0" smtClean="0"/>
              <a:t>decisions </a:t>
            </a:r>
            <a:r>
              <a:rPr lang="en-US" sz="6000" dirty="0"/>
              <a:t>that affect a significant number of people’s lives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6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1753154"/>
            <a:ext cx="8788088" cy="307144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/>
              <a:t>“A definite course or method of action selected from among alternatives and in the light of given conditions to guide and, usually, to determine present and future decisions.”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difference between policy and law? </a:t>
            </a:r>
          </a:p>
        </p:txBody>
      </p:sp>
    </p:spTree>
    <p:extLst>
      <p:ext uri="{BB962C8B-B14F-4D97-AF65-F5344CB8AC3E}">
        <p14:creationId xmlns:p14="http://schemas.microsoft.com/office/powerpoint/2010/main" val="227438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help guide decisions, while law implement rules, procedures, or standards. 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8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6896813" cy="353906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4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Rafael Brown, Clinical Assistant Professor, College of Law, Qatar University; Affiliate, Centre for Law and Development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Interest: artificial intelligence, cybersecurity, legal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 and analysis,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arbitration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http://qufaculty.qu.edu.qa/rbrown/projects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197" y="3432725"/>
            <a:ext cx="1885950" cy="2077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95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can lead to creation of law.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 can require certain policies to be created.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92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makers</a:t>
            </a: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5328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MAKER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084832"/>
            <a:ext cx="8788088" cy="3581553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anyone who formulates or amends policy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(national, regional, international)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46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policy brief?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8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two types?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6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Policy BRIEFS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056889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short document used as a tool </a:t>
            </a: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policy problems or propose change with research-based alternatives or recommendations </a:t>
            </a: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 non-specialized audience</a:t>
            </a:r>
          </a:p>
        </p:txBody>
      </p:sp>
    </p:spTree>
    <p:extLst>
      <p:ext uri="{BB962C8B-B14F-4D97-AF65-F5344CB8AC3E}">
        <p14:creationId xmlns:p14="http://schemas.microsoft.com/office/powerpoint/2010/main" val="18011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05688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v. Policy Report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3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does a policy brief affect change? 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3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-preferred by busy policy actors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-more likely to persuade those with no prior held beliefs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-making research findings easily understood and more likely to be acted upon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32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1740489"/>
            <a:ext cx="6279350" cy="353906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Contact Details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rbrown@qu.edu.qa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Faculty Building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I03, Rm 531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 Hours (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via Google Meet)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Tuesdays, 10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– 12:00 PM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961" y="3158941"/>
            <a:ext cx="2589872" cy="1833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1052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an example of an EU policy that affects you, or people in Qatar/GCC?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MINUTE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 IN GROUPS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RETURN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48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DISCUSSION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856" y="2084832"/>
            <a:ext cx="10324233" cy="358155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group must brainstorm and list three policy problems that relate to the EU.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problem would you like to write about related to the EU?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topic/area of law?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is it important?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purpose or goal?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is the audience/policy maker</a:t>
            </a: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 AT 5:30PM TO THE MAIN ROOM TO PRESENT YOUR LIST</a:t>
            </a:r>
            <a:endParaRPr lang="en-US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7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PLANNING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856" y="2084832"/>
            <a:ext cx="10324233" cy="358155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PRESENTATIONS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 MINUTES PER GROUP)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CHOOSE PRESENTER AND LIST IDEAS.</a:t>
            </a:r>
            <a:endParaRPr lang="en-US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7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PLANNING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856" y="2084832"/>
            <a:ext cx="10324233" cy="358155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PRESENTATIONS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 MINUTES PER GROUP)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would the policy maker want to know?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would the policy maker not need to know?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topic narrow enough?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cause of the problem?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37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450961" cy="35390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Information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Days: Tuesday/Thursday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Time: 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PM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Classes will be held online via Microsoft Teams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05" y="2711366"/>
            <a:ext cx="3419856" cy="2420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713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MODULE 3: POLICY BRIEF WRITING (DAY 1 and 2)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1: Introduction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Problem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2: Policy Brief Writing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Research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016" lvl="1" indent="0">
              <a:lnSpc>
                <a:spcPct val="150000"/>
              </a:lnSpc>
              <a:buNone/>
            </a:pPr>
            <a:endParaRPr lang="en-US" sz="13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23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06682" y="2235611"/>
            <a:ext cx="9417935" cy="2958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Problem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16" y="349360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class’s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4633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what is policy, and the purpose of a policy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policy brief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how to structure and write the policy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how to support the policy brief with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</a:p>
          <a:p>
            <a:pPr marL="128016" lvl="1" indent="0">
              <a:lnSpc>
                <a:spcPct val="150000"/>
              </a:lnSpc>
              <a:buNone/>
            </a:pPr>
            <a:endParaRPr lang="en-US" sz="13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is this class important?</a:t>
            </a:r>
          </a:p>
        </p:txBody>
      </p:sp>
    </p:spTree>
    <p:extLst>
      <p:ext uri="{BB962C8B-B14F-4D97-AF65-F5344CB8AC3E}">
        <p14:creationId xmlns:p14="http://schemas.microsoft.com/office/powerpoint/2010/main" val="34791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QPT3VHF6MKWP-83287781-39089</_dlc_DocId>
    <_dlc_DocIdUrl xmlns="4595ca7b-3a15-4971-af5f-cadc29c03e04">
      <Url>https://www.qu.edu.qa/_layouts/15/DocIdRedir.aspx?ID=QPT3VHF6MKWP-83287781-39089</Url>
      <Description>QPT3VHF6MKWP-83287781-39089</Description>
    </_dlc_DocIdUrl>
  </documentManagement>
</p:properties>
</file>

<file path=customXml/itemProps1.xml><?xml version="1.0" encoding="utf-8"?>
<ds:datastoreItem xmlns:ds="http://schemas.openxmlformats.org/officeDocument/2006/customXml" ds:itemID="{717B631F-21A0-434B-9508-3BEB2244D9DD}"/>
</file>

<file path=customXml/itemProps2.xml><?xml version="1.0" encoding="utf-8"?>
<ds:datastoreItem xmlns:ds="http://schemas.openxmlformats.org/officeDocument/2006/customXml" ds:itemID="{740BC8B3-1E83-4C32-97F9-38DE5CA03AA4}"/>
</file>

<file path=customXml/itemProps3.xml><?xml version="1.0" encoding="utf-8"?>
<ds:datastoreItem xmlns:ds="http://schemas.openxmlformats.org/officeDocument/2006/customXml" ds:itemID="{3B3BA78D-3BD4-468A-9DC4-0E7BB762FC90}"/>
</file>

<file path=customXml/itemProps4.xml><?xml version="1.0" encoding="utf-8"?>
<ds:datastoreItem xmlns:ds="http://schemas.openxmlformats.org/officeDocument/2006/customXml" ds:itemID="{021391F2-E2B4-4EB8-BE16-CDF377BDEC3B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3766</TotalTime>
  <Words>712</Words>
  <Application>Microsoft Office PowerPoint</Application>
  <PresentationFormat>Widescreen</PresentationFormat>
  <Paragraphs>163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Jean monnet module Doha courses on European union law  POLICY BRIEF WRITING Dr. RAFAEL BROWN</vt:lpstr>
      <vt:lpstr>WELCOME TO THE COURSE</vt:lpstr>
      <vt:lpstr>WELCOME TO THE COURSE</vt:lpstr>
      <vt:lpstr>WELCOME TO THE COURSE</vt:lpstr>
      <vt:lpstr>MODULE 3: POLICY BRIEF WRITING (DAY 1 and 2)</vt:lpstr>
      <vt:lpstr>DAY 1: Introduction</vt:lpstr>
      <vt:lpstr>COURSE Introduction</vt:lpstr>
      <vt:lpstr>LEARNING OUTCOMES</vt:lpstr>
      <vt:lpstr>COURSE Introduction</vt:lpstr>
      <vt:lpstr>COURSE Introduction</vt:lpstr>
      <vt:lpstr>COURSE Introduction</vt:lpstr>
      <vt:lpstr>COURSE Introduction</vt:lpstr>
      <vt:lpstr>Policy</vt:lpstr>
      <vt:lpstr>Policy</vt:lpstr>
      <vt:lpstr>Policy</vt:lpstr>
      <vt:lpstr>Policy</vt:lpstr>
      <vt:lpstr>Policy</vt:lpstr>
      <vt:lpstr>Policy</vt:lpstr>
      <vt:lpstr>Policy</vt:lpstr>
      <vt:lpstr>Policy</vt:lpstr>
      <vt:lpstr>Policy</vt:lpstr>
      <vt:lpstr>Policy MAKER</vt:lpstr>
      <vt:lpstr>Policy BRIEF</vt:lpstr>
      <vt:lpstr>Policy BRIEF</vt:lpstr>
      <vt:lpstr>TWO TYPES OF Policy BRIEFS</vt:lpstr>
      <vt:lpstr>Policy BRIEF</vt:lpstr>
      <vt:lpstr>Policy BRIEF</vt:lpstr>
      <vt:lpstr>Policy BRIEF</vt:lpstr>
      <vt:lpstr>Policy BRIEF</vt:lpstr>
      <vt:lpstr>Policy BRIEF</vt:lpstr>
      <vt:lpstr>10 MINUTE BREAK</vt:lpstr>
      <vt:lpstr>GROUP DISCUSSION</vt:lpstr>
      <vt:lpstr>POLICY BRIEF PLANNING</vt:lpstr>
      <vt:lpstr>POLICY BRIEF PLANNING</vt:lpstr>
      <vt:lpstr>Questions?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Brief Writing</dc:title>
  <dc:creator>Fatma Mansour M A Almesleh</dc:creator>
  <cp:lastModifiedBy>Rafael Dean Brown</cp:lastModifiedBy>
  <cp:revision>177</cp:revision>
  <dcterms:created xsi:type="dcterms:W3CDTF">2015-10-18T15:36:54Z</dcterms:created>
  <dcterms:modified xsi:type="dcterms:W3CDTF">2021-04-02T14:26:12Z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0ebf62a1-c1ec-4dcd-a6ba-424ee597b9e4</vt:lpwstr>
  </property>
</Properties>
</file>