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2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56" r:id="rId2"/>
    <p:sldId id="334" r:id="rId3"/>
    <p:sldId id="305" r:id="rId4"/>
    <p:sldId id="290" r:id="rId5"/>
    <p:sldId id="362" r:id="rId6"/>
    <p:sldId id="304" r:id="rId7"/>
    <p:sldId id="335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  <p:sldId id="373" r:id="rId19"/>
    <p:sldId id="374" r:id="rId20"/>
    <p:sldId id="375" r:id="rId21"/>
    <p:sldId id="376" r:id="rId22"/>
    <p:sldId id="377" r:id="rId23"/>
    <p:sldId id="378" r:id="rId24"/>
    <p:sldId id="27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3" autoAdjust="0"/>
    <p:restoredTop sz="90015" autoAdjust="0"/>
  </p:normalViewPr>
  <p:slideViewPr>
    <p:cSldViewPr snapToGrid="0">
      <p:cViewPr varScale="1">
        <p:scale>
          <a:sx n="62" d="100"/>
          <a:sy n="62" d="100"/>
        </p:scale>
        <p:origin x="860" y="40"/>
      </p:cViewPr>
      <p:guideLst/>
    </p:cSldViewPr>
  </p:slideViewPr>
  <p:outlineViewPr>
    <p:cViewPr>
      <p:scale>
        <a:sx n="33" d="100"/>
        <a:sy n="33" d="100"/>
      </p:scale>
      <p:origin x="0" y="-111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89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83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54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8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219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23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007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118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62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16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003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41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158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240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223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64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27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63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7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Monnet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is your intended audience?</a:t>
            </a:r>
          </a:p>
        </p:txBody>
      </p:sp>
    </p:spTree>
    <p:extLst>
      <p:ext uri="{BB962C8B-B14F-4D97-AF65-F5344CB8AC3E}">
        <p14:creationId xmlns:p14="http://schemas.microsoft.com/office/powerpoint/2010/main" val="229251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target policy level?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national, regional, international, public, private</a:t>
            </a:r>
          </a:p>
        </p:txBody>
      </p:sp>
    </p:spTree>
    <p:extLst>
      <p:ext uri="{BB962C8B-B14F-4D97-AF65-F5344CB8AC3E}">
        <p14:creationId xmlns:p14="http://schemas.microsoft.com/office/powerpoint/2010/main" val="136060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there competing ideas?</a:t>
            </a:r>
          </a:p>
        </p:txBody>
      </p:sp>
    </p:spTree>
    <p:extLst>
      <p:ext uri="{BB962C8B-B14F-4D97-AF65-F5344CB8AC3E}">
        <p14:creationId xmlns:p14="http://schemas.microsoft.com/office/powerpoint/2010/main" val="375168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similar policy briefs.</a:t>
            </a:r>
          </a:p>
        </p:txBody>
      </p:sp>
    </p:spTree>
    <p:extLst>
      <p:ext uri="{BB962C8B-B14F-4D97-AF65-F5344CB8AC3E}">
        <p14:creationId xmlns:p14="http://schemas.microsoft.com/office/powerpoint/2010/main" val="58034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makes a good policy brief?</a:t>
            </a:r>
          </a:p>
        </p:txBody>
      </p:sp>
    </p:spTree>
    <p:extLst>
      <p:ext uri="{BB962C8B-B14F-4D97-AF65-F5344CB8AC3E}">
        <p14:creationId xmlns:p14="http://schemas.microsoft.com/office/powerpoint/2010/main" val="311289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concise </a:t>
            </a:r>
            <a:r>
              <a:rPr lang="en-US" sz="3600" dirty="0"/>
              <a:t>and </a:t>
            </a:r>
            <a:r>
              <a:rPr lang="en-US" sz="3600" dirty="0" smtClean="0"/>
              <a:t>clear language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use active voice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m</a:t>
            </a:r>
            <a:r>
              <a:rPr lang="en-US" sz="3600" dirty="0" smtClean="0"/>
              <a:t>ake the problem clear in the intro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h</a:t>
            </a:r>
            <a:r>
              <a:rPr lang="en-US" sz="3600" dirty="0" smtClean="0"/>
              <a:t>ighlight </a:t>
            </a:r>
            <a:r>
              <a:rPr lang="en-US" sz="3600" dirty="0"/>
              <a:t>the benefits </a:t>
            </a:r>
            <a:r>
              <a:rPr lang="en-US" sz="3600" dirty="0" smtClean="0"/>
              <a:t>of </a:t>
            </a:r>
            <a:r>
              <a:rPr lang="en-US" sz="3600" dirty="0"/>
              <a:t>recommendations </a:t>
            </a:r>
            <a:endParaRPr lang="en-US" sz="3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anticipate questions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Why </a:t>
            </a:r>
            <a:r>
              <a:rPr lang="en-US" sz="2400" dirty="0"/>
              <a:t>should I </a:t>
            </a:r>
            <a:r>
              <a:rPr lang="en-US" sz="2400" dirty="0" smtClean="0"/>
              <a:t>keep reading?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How </a:t>
            </a:r>
            <a:r>
              <a:rPr lang="en-US" sz="2400" dirty="0"/>
              <a:t>did they </a:t>
            </a:r>
            <a:r>
              <a:rPr lang="en-US" sz="2400" dirty="0" smtClean="0"/>
              <a:t>arrive at conclusions?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do </a:t>
            </a:r>
            <a:r>
              <a:rPr lang="en-US" sz="3600" dirty="0"/>
              <a:t>not </a:t>
            </a:r>
            <a:r>
              <a:rPr lang="en-US" sz="3600" dirty="0" smtClean="0"/>
              <a:t>be confrontational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r</a:t>
            </a:r>
            <a:r>
              <a:rPr lang="en-US" sz="3600" dirty="0" smtClean="0"/>
              <a:t>ely on evidence not personal opinion</a:t>
            </a:r>
            <a:endParaRPr lang="en-US" sz="6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82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outline of your policy brief based on your chosen group policy problem. In the Intro, write one sentence explaining the problem.</a:t>
            </a:r>
          </a:p>
        </p:txBody>
      </p:sp>
    </p:spTree>
    <p:extLst>
      <p:ext uri="{BB962C8B-B14F-4D97-AF65-F5344CB8AC3E}">
        <p14:creationId xmlns:p14="http://schemas.microsoft.com/office/powerpoint/2010/main" val="12547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the separate group rooms, and return at 5pm for presentations.</a:t>
            </a:r>
          </a:p>
        </p:txBody>
      </p:sp>
    </p:spTree>
    <p:extLst>
      <p:ext uri="{BB962C8B-B14F-4D97-AF65-F5344CB8AC3E}">
        <p14:creationId xmlns:p14="http://schemas.microsoft.com/office/powerpoint/2010/main" val="250741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min.)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the outline and your identified policy problem.</a:t>
            </a:r>
          </a:p>
        </p:txBody>
      </p:sp>
    </p:spTree>
    <p:extLst>
      <p:ext uri="{BB962C8B-B14F-4D97-AF65-F5344CB8AC3E}">
        <p14:creationId xmlns:p14="http://schemas.microsoft.com/office/powerpoint/2010/main" val="270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 your policy briefs with: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esearch findings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esearch articles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cientific study</a:t>
            </a:r>
          </a:p>
        </p:txBody>
      </p:sp>
    </p:spTree>
    <p:extLst>
      <p:ext uri="{BB962C8B-B14F-4D97-AF65-F5344CB8AC3E}">
        <p14:creationId xmlns:p14="http://schemas.microsoft.com/office/powerpoint/2010/main" val="319276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 3: POLICY BRIEF WRITING (DAY 1 and 2)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Policy Brief Writing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Research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23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your recommendations on the evidence. </a:t>
            </a:r>
          </a:p>
        </p:txBody>
      </p:sp>
    </p:spTree>
    <p:extLst>
      <p:ext uri="{BB962C8B-B14F-4D97-AF65-F5344CB8AC3E}">
        <p14:creationId xmlns:p14="http://schemas.microsoft.com/office/powerpoint/2010/main" val="26631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research?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your policy problem statement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open to change your idea during or after research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52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research?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EU: refer to syllabus research resources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Qatar: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Almeezan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Planning and Statistics Authority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Papers and Articles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Scholar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5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67889" y="489436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REMINDER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095108"/>
            <a:ext cx="8788088" cy="52705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DUE DATE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 31, 2022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7pm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 to me: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06682" y="2235611"/>
            <a:ext cx="9417935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Research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typical length? 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3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700 words – 3000 words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pages to 8 pages</a:t>
            </a:r>
          </a:p>
        </p:txBody>
      </p:sp>
    </p:spTree>
    <p:extLst>
      <p:ext uri="{BB962C8B-B14F-4D97-AF65-F5344CB8AC3E}">
        <p14:creationId xmlns:p14="http://schemas.microsoft.com/office/powerpoint/2010/main" val="178899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different parts? </a:t>
            </a:r>
            <a:endParaRPr lang="en-US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with Problem Statement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 - Evidence/Research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– maximum of three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– one or two only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Acknowledgement, Author, Disclaimer</a:t>
            </a:r>
          </a:p>
        </p:txBody>
      </p:sp>
    </p:spTree>
    <p:extLst>
      <p:ext uri="{BB962C8B-B14F-4D97-AF65-F5344CB8AC3E}">
        <p14:creationId xmlns:p14="http://schemas.microsoft.com/office/powerpoint/2010/main" val="347913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makes the formatting different?</a:t>
            </a:r>
          </a:p>
        </p:txBody>
      </p:sp>
    </p:spTree>
    <p:extLst>
      <p:ext uri="{BB962C8B-B14F-4D97-AF65-F5344CB8AC3E}">
        <p14:creationId xmlns:p14="http://schemas.microsoft.com/office/powerpoint/2010/main" val="252050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Sample Policy Briefs</a:t>
            </a:r>
          </a:p>
        </p:txBody>
      </p:sp>
    </p:spTree>
    <p:extLst>
      <p:ext uri="{BB962C8B-B14F-4D97-AF65-F5344CB8AC3E}">
        <p14:creationId xmlns:p14="http://schemas.microsoft.com/office/powerpoint/2010/main" val="5631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30464C08C83B4786C69C8E218EEB9A" ma:contentTypeVersion="11" ma:contentTypeDescription="Create a new document." ma:contentTypeScope="" ma:versionID="4aa4d920e9ef1cd030e7173058c6ec44">
  <xsd:schema xmlns:xsd="http://www.w3.org/2001/XMLSchema" xmlns:xs="http://www.w3.org/2001/XMLSchema" xmlns:p="http://schemas.microsoft.com/office/2006/metadata/properties" xmlns:ns1="http://schemas.microsoft.com/sharepoint/v3" xmlns:ns2="4595ca7b-3a15-4971-af5f-cadc29c03e04" targetNamespace="http://schemas.microsoft.com/office/2006/metadata/properties" ma:root="true" ma:fieldsID="a40584e085f81fbef6ac87ea821be1c0" ns1:_="" ns2:_="">
    <xsd:import namespace="http://schemas.microsoft.com/sharepoint/v3"/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595ca7b-3a15-4971-af5f-cadc29c03e04">QPT3VHF6MKWP-396621065-10</_dlc_DocId>
    <_dlc_DocIdUrl xmlns="4595ca7b-3a15-4971-af5f-cadc29c03e04">
      <Url>https://qataruniversity-prd.qu.edu.qa/en-us/Research/cld/training/DohaEUcourses/_layouts/15/DocIdRedir.aspx?ID=QPT3VHF6MKWP-396621065-10</Url>
      <Description>QPT3VHF6MKWP-396621065-10</Description>
    </_dlc_DocIdUrl>
  </documentManagement>
</p:properties>
</file>

<file path=customXml/itemProps1.xml><?xml version="1.0" encoding="utf-8"?>
<ds:datastoreItem xmlns:ds="http://schemas.openxmlformats.org/officeDocument/2006/customXml" ds:itemID="{5E55B448-4CF7-4318-9D97-D5FED4D4FB37}"/>
</file>

<file path=customXml/itemProps2.xml><?xml version="1.0" encoding="utf-8"?>
<ds:datastoreItem xmlns:ds="http://schemas.openxmlformats.org/officeDocument/2006/customXml" ds:itemID="{8F254B5A-F620-4796-8D12-054BE64C19CF}"/>
</file>

<file path=customXml/itemProps3.xml><?xml version="1.0" encoding="utf-8"?>
<ds:datastoreItem xmlns:ds="http://schemas.openxmlformats.org/officeDocument/2006/customXml" ds:itemID="{5C369725-9CAD-4A38-9BF5-75B708B0022D}"/>
</file>

<file path=customXml/itemProps4.xml><?xml version="1.0" encoding="utf-8"?>
<ds:datastoreItem xmlns:ds="http://schemas.openxmlformats.org/officeDocument/2006/customXml" ds:itemID="{F48224DF-6924-4236-B00A-47AA766A2C32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3858</TotalTime>
  <Words>489</Words>
  <Application>Microsoft Office PowerPoint</Application>
  <PresentationFormat>Widescreen</PresentationFormat>
  <Paragraphs>137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Times New Roman</vt:lpstr>
      <vt:lpstr>Tw Cen MT</vt:lpstr>
      <vt:lpstr>Tw Cen MT Condensed</vt:lpstr>
      <vt:lpstr>Wingdings 3</vt:lpstr>
      <vt:lpstr>Integral</vt:lpstr>
      <vt:lpstr>Jean Monnet module Doha courses on European union law  POLICY BRIEF WRITING Dr. RAFAEL BROWN</vt:lpstr>
      <vt:lpstr>MODULE 3: POLICY BRIEF WRITING (DAY 1 and 2)</vt:lpstr>
      <vt:lpstr>DAY 2: Introduction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POLICY BRIEF TEMPLATE</vt:lpstr>
      <vt:lpstr>POLICY BRIEF TEMPLATE</vt:lpstr>
      <vt:lpstr>POLICY BRIEF TEMPLATE</vt:lpstr>
      <vt:lpstr>EVIDENCE BASED POLICY BRIEFS</vt:lpstr>
      <vt:lpstr>EVIDENCE BASED POLICY BRIEFS</vt:lpstr>
      <vt:lpstr>EVIDENCE BASED POLICY BRIEFS</vt:lpstr>
      <vt:lpstr>EVIDENCE BASED POLICY BRIEFS</vt:lpstr>
      <vt:lpstr>REMINDER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 Day 2</dc:title>
  <dc:creator>Rafael Dean Brown</dc:creator>
  <cp:lastModifiedBy>Rafael Dean Brown</cp:lastModifiedBy>
  <cp:revision>190</cp:revision>
  <dcterms:created xsi:type="dcterms:W3CDTF">2015-10-18T15:36:54Z</dcterms:created>
  <dcterms:modified xsi:type="dcterms:W3CDTF">2022-03-18T08:32:57Z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0x0101004130464C08C83B4786C69C8E218EEB9A</vt:lpwstr>
  </property>
  <property fmtid="{D5CDD505-2E9C-101B-9397-08002B2CF9AE}" pid="3" name="_dlc_DocIdItemGuid">
    <vt:lpwstr>61af54ea-e55a-48e9-a295-7b6253e1abd6</vt:lpwstr>
  </property>
</Properties>
</file>